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59" r:id="rId5"/>
    <p:sldId id="328" r:id="rId6"/>
    <p:sldId id="421" r:id="rId7"/>
    <p:sldId id="260" r:id="rId8"/>
    <p:sldId id="261" r:id="rId9"/>
    <p:sldId id="262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9" r:id="rId26"/>
    <p:sldId id="330" r:id="rId27"/>
    <p:sldId id="331" r:id="rId28"/>
    <p:sldId id="335" r:id="rId29"/>
    <p:sldId id="332" r:id="rId30"/>
    <p:sldId id="333" r:id="rId31"/>
    <p:sldId id="334" r:id="rId32"/>
    <p:sldId id="336" r:id="rId33"/>
    <p:sldId id="337" r:id="rId34"/>
    <p:sldId id="338" r:id="rId35"/>
    <p:sldId id="345" r:id="rId36"/>
    <p:sldId id="346" r:id="rId37"/>
    <p:sldId id="347" r:id="rId38"/>
    <p:sldId id="348" r:id="rId39"/>
    <p:sldId id="29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93" r:id="rId60"/>
    <p:sldId id="294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289" r:id="rId77"/>
    <p:sldId id="290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418" r:id="rId109"/>
    <p:sldId id="379" r:id="rId110"/>
    <p:sldId id="415" r:id="rId111"/>
    <p:sldId id="380" r:id="rId112"/>
    <p:sldId id="416" r:id="rId113"/>
    <p:sldId id="381" r:id="rId114"/>
    <p:sldId id="414" r:id="rId115"/>
    <p:sldId id="382" r:id="rId116"/>
    <p:sldId id="383" r:id="rId117"/>
    <p:sldId id="384" r:id="rId118"/>
    <p:sldId id="417" r:id="rId119"/>
    <p:sldId id="419" r:id="rId120"/>
    <p:sldId id="385" r:id="rId121"/>
    <p:sldId id="386" r:id="rId122"/>
    <p:sldId id="387" r:id="rId123"/>
    <p:sldId id="388" r:id="rId124"/>
    <p:sldId id="411" r:id="rId125"/>
    <p:sldId id="413" r:id="rId126"/>
    <p:sldId id="412" r:id="rId127"/>
    <p:sldId id="389" r:id="rId128"/>
    <p:sldId id="390" r:id="rId129"/>
    <p:sldId id="391" r:id="rId130"/>
    <p:sldId id="392" r:id="rId131"/>
    <p:sldId id="393" r:id="rId132"/>
    <p:sldId id="394" r:id="rId133"/>
    <p:sldId id="420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258" r:id="rId1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3BF3-435F-3D47-6986-641CAE7E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AC8B9-AD21-4434-43CE-01354F43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D400-7389-4535-C590-CD03214B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7A8D-163B-1C59-1282-A7C6FF1F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B9B0-60C6-CC15-802D-AD6644D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94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1A9-9158-901C-0897-1D8A7B92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8675B-37B2-D93D-363A-C2502D84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1271-B81E-B776-6E8B-BEA95E59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BD1B-8727-419D-C074-275B94FF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A194D-6E97-46BA-545D-FFBBE130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495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F00F5-59C4-E1D4-F062-EEC062AC5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52A9C-DABE-DF33-0C06-28331A27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D51D-4A88-737A-268B-4EDD2A9C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8E88-AFDE-BD82-14D8-858D5379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AF0D-B444-61B3-F664-51B6FB2B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19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03F-16FB-98C7-6493-5503886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C8700-88A5-D6CF-6FB0-6F83E232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8C841-F226-4D19-7616-5A5E284B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2D81-ACED-C8D1-24B9-8FD89162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6469B-E4D7-7176-0210-649C1A5B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86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C4E-6B01-E90D-0ED1-7ECFD56D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3C8A8-CB28-09E9-D26D-D412B757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641B-CBA0-BF75-9D4D-6EF8D9C8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515F-562F-BF99-DC71-4C55EA94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0E7-F500-8F6D-D08D-A05F95A3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737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9229-11DC-18FA-42B0-C74392B1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B773-5559-6C04-C213-2E4209C0D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8E3BE-CDF1-C5BA-FA23-73223742E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DC271-2CD3-6192-BE43-390DECF6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6F49-B07C-5FD4-8342-3B6EA7F2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4B0C0-1DB9-8C11-615C-0004E91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225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19A5-42EB-DCAD-A2F9-F32EB334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1649-CE26-2BA3-66A2-017897A18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18CBF-28EF-262D-3ABB-9D4E4F352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7CA3-4F76-0806-487C-6738C966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BA5FC-5CE5-E850-1172-170D9E8E1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1BD3C-4F23-5B98-1116-D6B5AE6B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2F675-826C-3D02-999B-00FB0B28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8F89B-FDC9-85D0-4F33-475648D6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367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14B-08E7-F5A2-885A-C567EB7C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9B3D5-E286-65DA-83A8-E465EB45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4DC73-7D4D-BD83-10B0-E6AEAF83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ECF27-3CEA-6468-C3A1-83DBBE6B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837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5058B-A291-C3DA-40B6-964519D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45A7D-E04C-33AF-0CEC-9DC9BFA7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226B-FFEB-30E9-6665-4CDB37AF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6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DF16-0F34-B4E1-5805-BAB8EA90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A1FD-DB56-1949-C7DA-8DFECE83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213F6-6291-53D4-0DCD-E8790B1BC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CB6D5-3C60-5719-2AE2-60677498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6114-7705-524B-5587-F2E56109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0C3E2-7812-7314-BC7D-4D93B72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671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0CE5-1E43-2B62-6356-D9AB82D6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21DE1-5017-60B5-5466-FFF532753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A21C-623D-E173-5943-19C497828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5CB9D-AEF8-E072-59A2-DEE4596C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2F4E-AB98-BEB1-9CC8-AC8EB9FB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73E0E-EFB6-00DD-6597-9FA2EA3B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503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33E13-4935-AC7E-C48D-9F7F99C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17D-47CB-259B-5DD3-FB88B420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75B5-F48D-B5F7-73BB-211819D39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2C50-9B73-4FD2-ABF3-822F99E42149}" type="datetimeFigureOut">
              <a:rPr lang="es-PE" smtClean="0"/>
              <a:t>16/11/2024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96F7-B2E1-FB27-6D49-38FDDBC4E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C1BA0-5A08-F7AE-4E34-C1E96B4C2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58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_t1f0xa3D0&amp;t=763s" TargetMode="External"/><Relationship Id="rId2" Type="http://schemas.openxmlformats.org/officeDocument/2006/relationships/hyperlink" Target="https://www.youtube.com/watch?v=q3TyIQuyOc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2uhEJQlD-g&amp;t=530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20C4-4A48-4360-404E-7016E740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Lógica proposicional, (+ </a:t>
            </a:r>
            <a:r>
              <a:rPr lang="es-MX" dirty="0">
                <a:solidFill>
                  <a:srgbClr val="FF0000"/>
                </a:solidFill>
              </a:rPr>
              <a:t>simbolización</a:t>
            </a:r>
            <a:r>
              <a:rPr lang="es-MX" dirty="0"/>
              <a:t>, + </a:t>
            </a:r>
            <a:r>
              <a:rPr lang="es-MX" dirty="0">
                <a:solidFill>
                  <a:srgbClr val="FF0000"/>
                </a:solidFill>
              </a:rPr>
              <a:t>falacias</a:t>
            </a:r>
            <a:r>
              <a:rPr lang="es-MX" dirty="0"/>
              <a:t>)</a:t>
            </a:r>
            <a:br>
              <a:rPr lang="es-MX" dirty="0"/>
            </a:br>
            <a:r>
              <a:rPr lang="es-MX" dirty="0"/>
              <a:t>y</a:t>
            </a:r>
            <a:br>
              <a:rPr lang="es-MX" dirty="0"/>
            </a:br>
            <a:r>
              <a:rPr lang="es-MX" dirty="0"/>
              <a:t>Tablas de Verdad</a:t>
            </a:r>
            <a:endParaRPr lang="es-P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21116-C30F-DD77-D234-1652625B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s-MX" dirty="0"/>
              <a:t>Conceptos y ejercicios resueltos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374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43022-01AA-8A12-672A-A14C717B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" y="541642"/>
            <a:ext cx="11706779" cy="57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97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39A2-67AD-DB86-3354-125BAF68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3F5FF-7CE4-2B9F-F7FD-CD3D6469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0029"/>
            <a:ext cx="10143744" cy="629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9FED-4A96-14C3-F979-C0AC3EC90621}"/>
              </a:ext>
            </a:extLst>
          </p:cNvPr>
          <p:cNvSpPr txBox="1"/>
          <p:nvPr/>
        </p:nvSpPr>
        <p:spPr>
          <a:xfrm>
            <a:off x="2761488" y="4425696"/>
            <a:ext cx="7754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</a:rPr>
              <a:t>DIAPOSITIVAS TOMADAS DEL PPT DEL:</a:t>
            </a:r>
            <a:endParaRPr lang="es-P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064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4D8ED-CD95-E876-DF3C-1C7CDBFF9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E27B2-99C7-B6C2-B264-ADF3D2AF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28" y="649319"/>
            <a:ext cx="8086344" cy="55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5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8DE0-BD82-BD4C-C850-3ADA2961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6138F-D606-01FC-02E6-B7F5751E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76" y="705797"/>
            <a:ext cx="9447848" cy="54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1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B691-AED7-304A-9141-29CF32AD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88036-4189-C0D2-E976-F540F1E9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23" y="626563"/>
            <a:ext cx="8386953" cy="56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DBB4D-C755-3A0E-11A9-9157C190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EE545-5066-7A8E-61ED-311D4087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56" y="374208"/>
            <a:ext cx="8159687" cy="61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76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A170A-70AA-F9CE-B245-E1EFFF2A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472A7-21E7-9224-8465-46672A78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16" y="616838"/>
            <a:ext cx="8422767" cy="56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166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7451A-9F13-A06F-B2EA-F25E2275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17BEC-21A6-0E38-4D71-7F976285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36" y="513760"/>
            <a:ext cx="8327327" cy="58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4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A5B8-B4DF-1D5F-FB1B-D8C8ED56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850C5-549A-1DCF-5808-774857FD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01" y="281122"/>
            <a:ext cx="8514398" cy="6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F6D8-E4DB-761A-66CC-29D433BA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5639A-CBD9-9E58-7A66-20EF89CA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01" y="281122"/>
            <a:ext cx="8514398" cy="629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B1F92-30FB-75CA-A6C6-47A78F1F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21" y="1452742"/>
            <a:ext cx="9642158" cy="54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905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7E08-FF7F-BF1B-BB9F-B4CBDA50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56C55-468B-8762-9AB1-683C3A8C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55" y="295401"/>
            <a:ext cx="9623489" cy="6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D50C6-7D72-A900-903E-DC3C707A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5" y="410601"/>
            <a:ext cx="11721449" cy="6036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C461E-5A4A-B44A-B09F-DD6F686E9F4A}"/>
              </a:ext>
            </a:extLst>
          </p:cNvPr>
          <p:cNvSpPr txBox="1"/>
          <p:nvPr/>
        </p:nvSpPr>
        <p:spPr>
          <a:xfrm>
            <a:off x="5655211" y="3693234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47776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F5EF-852A-7C27-DB21-39AD22A2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9EA6F-D2D2-8340-064E-E0148DD5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55" y="295401"/>
            <a:ext cx="9623489" cy="6267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708CE-D404-4AD8-F088-CD2C55A0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214246"/>
            <a:ext cx="11133210" cy="47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7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0667-5743-9AC3-0156-08DF3C0D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1462D-F157-B43F-17E6-A22B2488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9" y="610398"/>
            <a:ext cx="7812501" cy="56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35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05CB-6EEA-882A-A836-277D18EA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3D993-CCDB-F4AA-EE95-7CC5A667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9" y="610398"/>
            <a:ext cx="7812501" cy="5637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68822-E30A-FFD3-489F-051EC15D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03" y="1573529"/>
            <a:ext cx="10638473" cy="47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1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7A55-2300-055F-9C4D-C114538A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C3447-9F40-F3DE-BB0A-E55978E3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23" y="937831"/>
            <a:ext cx="9360754" cy="49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9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598B-304A-BA45-D7D6-BDE8091E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EC709-E14C-27E3-A6BE-9FB61D1E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8" y="736663"/>
            <a:ext cx="9173129" cy="4982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396E2A-BA94-CDF2-DF7D-19132D38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48" y="1633727"/>
            <a:ext cx="9173129" cy="48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22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17491-37DF-696A-C2BA-E48F172E5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147E7-B1CE-87CA-F39C-C71CD96A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54" y="489691"/>
            <a:ext cx="7894892" cy="58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82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06A5-6692-077A-EC28-5D72D8B5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4AB45-92D6-4427-C9E0-3129CA45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14154"/>
            <a:ext cx="8305800" cy="60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96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ECDB0-B8D9-FB4E-2066-68BF158F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C4F22-4043-B996-793D-BB9ECBB2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9" y="428341"/>
            <a:ext cx="8817102" cy="60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521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55A7-85B3-9014-8BB2-A64CD734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FAC5C-2C62-B16F-86DB-CA32FDEC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9" y="428341"/>
            <a:ext cx="8817102" cy="600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D33063-0635-00BB-C0FA-D1E041D0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184623"/>
            <a:ext cx="10391966" cy="56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413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1A5C-CB33-5D2C-DD69-7E61F14B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CDFBA-DFB8-F1E3-2E87-E506656D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06" y="202240"/>
            <a:ext cx="8807387" cy="64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7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0EA49-8C82-A52C-6A3A-642B74CD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" y="304543"/>
            <a:ext cx="11764620" cy="62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6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BCD8-B478-3377-28A7-8FE38039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9660-40D7-2CC6-20D8-32BEE348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89" y="556254"/>
            <a:ext cx="7635621" cy="57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465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70D7-C65C-ACD5-DFB0-9FE6256F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BF62A-D73F-D023-5A88-B27F91D0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223838"/>
            <a:ext cx="6583680" cy="462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0ED7B-93B2-2AB4-281A-987B3297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56" y="4851099"/>
            <a:ext cx="52101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6EFC0-AD3D-D3D6-F7C4-740DCEF7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15885-8CC6-4BC4-E4DF-A8B137B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679894"/>
            <a:ext cx="9896780" cy="54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55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5648C-1C20-316B-24DC-F44C9E93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D2E7C-9F42-4A2A-12E0-4313D225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81" y="332606"/>
            <a:ext cx="8216837" cy="61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1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EEC6A-ABD1-C67A-4D3A-853906F4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54" y="3384700"/>
            <a:ext cx="7135492" cy="335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965E5-6C61-01B9-950B-0AE9303D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9" y="120155"/>
            <a:ext cx="11058053" cy="27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3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D37F7-9739-5220-0F81-78337D04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723EA-8608-88AA-F468-E5271660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39"/>
            <a:ext cx="11897641" cy="60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41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A7B0-2C0F-3B39-4935-FF13040B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7AEBC-9F0F-BB52-B74B-5AAC765C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3182"/>
            <a:ext cx="10689336" cy="59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83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E4EE-AA12-EDB4-4AC1-1946483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E0345-65F2-09FF-25DE-849B74D2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009775"/>
            <a:ext cx="5838825" cy="283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74F46-E978-0BC0-ADEA-F52F71DB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9" y="2009775"/>
            <a:ext cx="29051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09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829D4-4336-85AB-8B51-0BE50AA8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35058-767A-BA5C-AA7E-8830C47C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61" y="567018"/>
            <a:ext cx="7939278" cy="5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960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DBE5-A577-5ABF-8355-749AFBF7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6AFF0-16ED-AC06-78BA-2B9B07F3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04" y="215282"/>
            <a:ext cx="8466392" cy="64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BCAFB-6BC4-06F9-3F8A-37848EC2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" y="330737"/>
            <a:ext cx="11967466" cy="6196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2D67-26C7-3DE0-D894-9498BDEC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01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07666-2675-393E-56CD-03CCC1A9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8FF60-7EDB-59FA-097E-7CE256FE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9" y="625369"/>
            <a:ext cx="8363141" cy="56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7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E723-BF76-AB04-B7F8-FB20C27E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AAF60-7A1E-38FC-A62A-76AFD1C3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08" y="597443"/>
            <a:ext cx="8101584" cy="56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40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8390-5BA9-376E-3CE5-E368F1F8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8F666-231B-E1BC-CACB-8C69D98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15" y="436077"/>
            <a:ext cx="7985570" cy="59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57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325-95A0-03F5-3676-7DD7CA5F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55ED3-2263-A0D3-59A0-5E4D2BD0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74" y="522951"/>
            <a:ext cx="10233851" cy="58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80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1CAE-0F22-AEEF-B111-3D9007AB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BB2EB-78D6-5604-0534-7F388CCF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7" y="178308"/>
            <a:ext cx="10081156" cy="6021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007E6-CFDE-BA2C-A523-9D6B5AB74952}"/>
              </a:ext>
            </a:extLst>
          </p:cNvPr>
          <p:cNvSpPr/>
          <p:nvPr/>
        </p:nvSpPr>
        <p:spPr>
          <a:xfrm>
            <a:off x="9572625" y="634854"/>
            <a:ext cx="1755648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CDE43-2B9A-308A-8D3A-05A255DAC358}"/>
              </a:ext>
            </a:extLst>
          </p:cNvPr>
          <p:cNvSpPr/>
          <p:nvPr/>
        </p:nvSpPr>
        <p:spPr>
          <a:xfrm>
            <a:off x="9572625" y="658368"/>
            <a:ext cx="1755648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2CB02-0AAA-BA74-DB92-CC34A0BFA6EB}"/>
              </a:ext>
            </a:extLst>
          </p:cNvPr>
          <p:cNvSpPr/>
          <p:nvPr/>
        </p:nvSpPr>
        <p:spPr>
          <a:xfrm>
            <a:off x="9699171" y="700496"/>
            <a:ext cx="1629102" cy="28183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5E4A1-3CDF-36BE-8021-DEAD07F4315B}"/>
              </a:ext>
            </a:extLst>
          </p:cNvPr>
          <p:cNvSpPr/>
          <p:nvPr/>
        </p:nvSpPr>
        <p:spPr>
          <a:xfrm>
            <a:off x="9498546" y="681882"/>
            <a:ext cx="1903805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7C296-EA72-BDDB-EF87-58D8BE01EAC2}"/>
              </a:ext>
            </a:extLst>
          </p:cNvPr>
          <p:cNvSpPr/>
          <p:nvPr/>
        </p:nvSpPr>
        <p:spPr>
          <a:xfrm>
            <a:off x="3556363" y="4965628"/>
            <a:ext cx="2539637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Creo que esta mal</a:t>
            </a:r>
            <a:endParaRPr lang="es-P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E445D-E1A6-1848-388F-2419937EB825}"/>
              </a:ext>
            </a:extLst>
          </p:cNvPr>
          <p:cNvSpPr/>
          <p:nvPr/>
        </p:nvSpPr>
        <p:spPr>
          <a:xfrm>
            <a:off x="7298871" y="5690181"/>
            <a:ext cx="298421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86696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5F91-EBB8-351C-D5A7-06ED2A51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6AA76-340F-6B81-58A0-EFF8365E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2" y="785812"/>
            <a:ext cx="11638875" cy="47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68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37A-EC49-7EE3-F26D-C2B9B5A6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7257E-E541-9B5E-9D7E-1121F33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2" y="2184463"/>
            <a:ext cx="11380515" cy="28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24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0846-61F7-C411-975F-5EFF5384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61BC-CFC2-5EC4-2BC3-76DE9275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8" y="1253204"/>
            <a:ext cx="11576243" cy="43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50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9B0F-AF4F-43CE-472F-2D3BD323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41B99-B3F7-01C3-8423-C3CB6A93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9" y="464931"/>
            <a:ext cx="9076182" cy="59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486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D3EA-C4A3-6763-62A7-781E747C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B043D-C7E9-4EAF-D46B-ED440CD1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57" y="508571"/>
            <a:ext cx="8761286" cy="5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68A9C-8F25-7EDE-A781-4B314277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" y="171010"/>
            <a:ext cx="11840865" cy="6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9C760-7F2B-D74E-7976-460E0040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3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ADC97-A89E-20DB-803C-A4F33823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66CFC-EAD7-DC0B-4F26-3F34D9BC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33" y="791354"/>
            <a:ext cx="9149334" cy="52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022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FC45-A16D-3DF8-DC5E-79C0BAF4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958BC-C5B6-366E-A792-97B7A5A1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77" y="243722"/>
            <a:ext cx="9127046" cy="63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410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9E577-AB71-9AE8-7E8D-25EC4EC6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C97D5-0B8D-825E-08EA-8F14D788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17" y="429939"/>
            <a:ext cx="9481566" cy="59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2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72-A24F-2082-5DD0-BE9510BD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538E3-1203-C371-9525-E84D686C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21" y="394335"/>
            <a:ext cx="8198358" cy="57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00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94266-5C48-D340-B072-07E7738D7773}"/>
              </a:ext>
            </a:extLst>
          </p:cNvPr>
          <p:cNvSpPr txBox="1"/>
          <p:nvPr/>
        </p:nvSpPr>
        <p:spPr>
          <a:xfrm>
            <a:off x="520504" y="379826"/>
            <a:ext cx="1135262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Fuentes revisadas: </a:t>
            </a:r>
          </a:p>
          <a:p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Lógica Proposicional</a:t>
            </a:r>
          </a:p>
          <a:p>
            <a:r>
              <a:rPr lang="es-PE" sz="2800" dirty="0">
                <a:hlinkClick r:id="rId2"/>
              </a:rPr>
              <a:t>https://www.youtube.com/watch?v=q3TyIQuyOc0</a:t>
            </a:r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Ppts</a:t>
            </a:r>
            <a:r>
              <a:rPr lang="es-PE" sz="2800" dirty="0"/>
              <a:t> de Dino Hinostroza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Ppts</a:t>
            </a:r>
            <a:r>
              <a:rPr lang="es-PE" sz="2800" dirty="0"/>
              <a:t> y materiales didácticos de Raymond Herrera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Copi</a:t>
            </a:r>
            <a:r>
              <a:rPr lang="es-PE" sz="2800" dirty="0"/>
              <a:t>, I &amp; Cohen, C. (2007) Introducción a la lógica. Universidad de Michigan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Rosales, D. (1994) Introducción a la lógica. Ed. Amaru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TABLAS DE VERDAD - LÓGICA PROPOSICIONAL - MATEMÁTICA - TABLA DE VERDAD -PROPOSICIONES LOGICAS</a:t>
            </a:r>
            <a:endParaRPr lang="es-PE" sz="2800" dirty="0"/>
          </a:p>
          <a:p>
            <a:r>
              <a:rPr lang="es-PE" sz="2800" dirty="0">
                <a:hlinkClick r:id="rId3"/>
              </a:rPr>
              <a:t>https://www.youtube.com/watch?v=n_t1f0xa3D0&amp;t=763s</a:t>
            </a:r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Simbolización o formalización de proposiciones</a:t>
            </a:r>
          </a:p>
          <a:p>
            <a:r>
              <a:rPr lang="es-PE" sz="2800" dirty="0">
                <a:hlinkClick r:id="rId4"/>
              </a:rPr>
              <a:t>https://www.youtube.com/watch?v=n2uhEJQlD-g&amp;t=530s</a:t>
            </a:r>
            <a:endParaRPr lang="es-PE" sz="2800" dirty="0"/>
          </a:p>
          <a:p>
            <a:endParaRPr lang="es-PE" sz="2800" dirty="0"/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26581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E8D06-AA64-F87B-4440-3FDA18B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" y="240037"/>
            <a:ext cx="11764108" cy="637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1E695-AE88-5EE2-C096-384AD1A7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" y="2758074"/>
            <a:ext cx="3809543" cy="324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27B25-BEE5-F94D-5822-23A659E4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94" y="6006906"/>
            <a:ext cx="628919" cy="5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8F71A-27BE-9538-26EC-74DD439C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8" y="283552"/>
            <a:ext cx="11779796" cy="621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209FF-3FF9-2983-2AAC-80489DB4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382C4-7893-6FAC-F2C7-D3645B22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13" y="297509"/>
            <a:ext cx="11373573" cy="6262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7E30F-D7BF-764B-FEC6-54A52385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67351-576D-AC25-9EF9-5A0CEBEC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6" y="212919"/>
            <a:ext cx="11735679" cy="6416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B1E1D-7FF7-3112-3063-B8F685FF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5" y="2673007"/>
            <a:ext cx="3439539" cy="33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6FB6A-2B92-AC2B-9A36-EA61F41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7" y="170497"/>
            <a:ext cx="11674867" cy="641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F8A70-62A3-4F04-3A86-966316EA7E37}"/>
              </a:ext>
            </a:extLst>
          </p:cNvPr>
          <p:cNvSpPr txBox="1"/>
          <p:nvPr/>
        </p:nvSpPr>
        <p:spPr>
          <a:xfrm>
            <a:off x="9687951" y="6425893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Contingencia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0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89D36-D78C-DA64-E539-7F7E2837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1586754"/>
            <a:ext cx="11497155" cy="36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D826E-AC08-E597-CF99-194A8D29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5" y="240909"/>
            <a:ext cx="11817189" cy="6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978C8-715E-2860-B6D0-AE025E2C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8" y="359239"/>
            <a:ext cx="11731674" cy="60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EA466-C694-004A-E005-5F43A547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4" y="323263"/>
            <a:ext cx="11596952" cy="6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7B66B-AD38-4C79-C4C8-DB29B19F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" y="198413"/>
            <a:ext cx="11547597" cy="64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6C417-9591-9CE2-66BC-2C62B1EA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6" y="170497"/>
            <a:ext cx="11633542" cy="62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81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6F3D1-321C-4011-0BF3-3C914979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254977"/>
            <a:ext cx="11687678" cy="6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937E8-C080-74FC-BFF4-F72EA715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88887"/>
            <a:ext cx="11619255" cy="63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300B9-9118-94D1-927C-EE7F71B5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3" y="271425"/>
            <a:ext cx="11591514" cy="63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9530C-3B8F-8E61-0BC3-8D80FA31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5" y="137379"/>
            <a:ext cx="11033376" cy="613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016BB-56C2-7D3B-A717-D39F7CAC4844}"/>
              </a:ext>
            </a:extLst>
          </p:cNvPr>
          <p:cNvSpPr txBox="1"/>
          <p:nvPr/>
        </p:nvSpPr>
        <p:spPr>
          <a:xfrm>
            <a:off x="6663397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Contradicción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6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E73AD-3296-A6DE-ED82-9627BE57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" y="313848"/>
            <a:ext cx="11716936" cy="62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A1161-24C4-37B6-47D6-545A1326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0" y="428844"/>
            <a:ext cx="36861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839F3-0E72-9FB7-9637-A56C3EB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32" y="2668025"/>
            <a:ext cx="3590925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A9E2E-9D12-53EB-7016-A2B4D033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70" y="4335852"/>
            <a:ext cx="5764450" cy="922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CA7F-ECCB-147F-CDD4-A20B35FC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32" y="2086048"/>
            <a:ext cx="6238875" cy="283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0A0E0-71DA-21D8-57DC-D7D4D382C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65" y="3886200"/>
            <a:ext cx="3095625" cy="297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FBE9A1-EB63-6401-FD37-69316A3DDCD1}"/>
              </a:ext>
            </a:extLst>
          </p:cNvPr>
          <p:cNvSpPr txBox="1"/>
          <p:nvPr/>
        </p:nvSpPr>
        <p:spPr>
          <a:xfrm>
            <a:off x="4473527" y="196948"/>
            <a:ext cx="704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solidFill>
                  <a:srgbClr val="FF0000"/>
                </a:solidFill>
              </a:rPr>
              <a:t>Sobre el uso de puntos</a:t>
            </a:r>
            <a:r>
              <a:rPr lang="es-MX" dirty="0"/>
              <a:t>:</a:t>
            </a:r>
          </a:p>
          <a:p>
            <a:r>
              <a:rPr lang="es-MX" dirty="0"/>
              <a:t>Se usa para jerarquizar y no saturar de paréntesis la operación; entre más puntos tenga, refleja mayor jerarquía.</a:t>
            </a:r>
          </a:p>
          <a:p>
            <a:endParaRPr lang="es-MX" dirty="0"/>
          </a:p>
          <a:p>
            <a:r>
              <a:rPr lang="es-MX" dirty="0"/>
              <a:t>A mayor jerarquía de un operador, lo resolvemos más adelante, es decir, que debemos empezar a resolver siempre lo más simple. </a:t>
            </a:r>
            <a:endParaRPr lang="es-PE" dirty="0"/>
          </a:p>
        </p:txBody>
      </p:sp>
      <p:sp>
        <p:nvSpPr>
          <p:cNvPr id="15" name="Not Equal 14">
            <a:extLst>
              <a:ext uri="{FF2B5EF4-FFF2-40B4-BE49-F238E27FC236}">
                <a16:creationId xmlns:a16="http://schemas.microsoft.com/office/drawing/2014/main" id="{75F5F2BA-8ECC-B02C-023A-AEC556AE244A}"/>
              </a:ext>
            </a:extLst>
          </p:cNvPr>
          <p:cNvSpPr/>
          <p:nvPr/>
        </p:nvSpPr>
        <p:spPr>
          <a:xfrm>
            <a:off x="2759554" y="3505273"/>
            <a:ext cx="1364566" cy="533400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0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2E6C7-9264-13ED-27D5-E5899DDA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4" y="262340"/>
            <a:ext cx="11889751" cy="63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7F19F-0D7E-D6FE-DE9E-67D6161D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7" y="191672"/>
            <a:ext cx="11937645" cy="6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F9FA8-E24F-731D-1C29-905E1D61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3" y="0"/>
            <a:ext cx="11760265" cy="631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4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D2CDA-2C24-F60B-7DCF-04579700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9" y="325424"/>
            <a:ext cx="11498482" cy="61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8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450F-A74A-F4C3-FAB7-75B3A330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0" y="377043"/>
            <a:ext cx="11468933" cy="6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F20B2-719B-26E0-74B1-CD5D1BE7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3" y="179802"/>
            <a:ext cx="11900597" cy="63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AF38-FCA2-55A5-9B8C-DD2821A0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0" y="271536"/>
            <a:ext cx="11848799" cy="63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1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F0327-8801-8A97-BBE1-E12FCDB7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7" y="348908"/>
            <a:ext cx="11509817" cy="61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52D2E-49FB-83F1-8143-889A7D2E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4" y="155989"/>
            <a:ext cx="11195652" cy="6047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FBF66-1285-BA46-71BB-9538C5A571A8}"/>
              </a:ext>
            </a:extLst>
          </p:cNvPr>
          <p:cNvSpPr txBox="1"/>
          <p:nvPr/>
        </p:nvSpPr>
        <p:spPr>
          <a:xfrm>
            <a:off x="8942363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Tautología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27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5AC15-861F-23E1-03D3-98EB3A47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0" y="898645"/>
            <a:ext cx="10190999" cy="2252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3014F-D328-E936-39C8-65868CF07B7E}"/>
              </a:ext>
            </a:extLst>
          </p:cNvPr>
          <p:cNvSpPr txBox="1"/>
          <p:nvPr/>
        </p:nvSpPr>
        <p:spPr>
          <a:xfrm>
            <a:off x="4037426" y="3651031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6609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0D079-CBAB-55C2-1589-3B5619A7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1" y="0"/>
            <a:ext cx="10094808" cy="3990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48EDC-53B7-CF49-DCC0-2AC332E5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28" y="2834484"/>
            <a:ext cx="9927944" cy="40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F9C1B-85FE-D199-A3BF-76EB60DF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8" y="1167618"/>
            <a:ext cx="11438821" cy="45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7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0F201-2371-4B68-84BA-9687500E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0" y="1181906"/>
            <a:ext cx="11658000" cy="449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D7CE-6C45-C88E-692B-8B02E47B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35" y="3822236"/>
            <a:ext cx="3615104" cy="28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4508-5A73-5E0C-5280-F6F0082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2" y="1256567"/>
            <a:ext cx="10630676" cy="43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7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B7FCD-0598-DB18-F18F-957E3B5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" y="1169779"/>
            <a:ext cx="11249996" cy="45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4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FB394-7452-8705-CFFB-D1A7196F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4" y="1125488"/>
            <a:ext cx="11788011" cy="4607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7D447-4800-5735-1632-622F1900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07" y="3826559"/>
            <a:ext cx="2866220" cy="28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9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5CE04-CDC9-7039-C986-DEADD29C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" y="1153550"/>
            <a:ext cx="11699603" cy="45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1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A177D-3D93-6522-3387-3664FF9D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090466"/>
            <a:ext cx="11069506" cy="4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00B3-DC44-3BCD-CC02-AD55592B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55" y="1149008"/>
            <a:ext cx="11535214" cy="455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3595A-4A8A-8D03-08F4-EC12E674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74" y="514351"/>
            <a:ext cx="397478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3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353D7-5796-FEDC-7DEB-00FBED64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9" y="1099551"/>
            <a:ext cx="11570236" cy="4658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4A8E6-BECF-859D-B2DF-5F80B94B57A9}"/>
              </a:ext>
            </a:extLst>
          </p:cNvPr>
          <p:cNvSpPr/>
          <p:nvPr/>
        </p:nvSpPr>
        <p:spPr>
          <a:xfrm>
            <a:off x="5387926" y="2841674"/>
            <a:ext cx="708074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8B3-7676-BDAA-7775-20E05E61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81" y="491637"/>
            <a:ext cx="3954633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32D1E-30C4-F6FC-8B5B-6D1F6E43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0" y="972172"/>
            <a:ext cx="11209859" cy="4913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B4FDFE-F0BF-3A4E-9B46-2C8727CF5E07}"/>
              </a:ext>
            </a:extLst>
          </p:cNvPr>
          <p:cNvSpPr/>
          <p:nvPr/>
        </p:nvSpPr>
        <p:spPr>
          <a:xfrm>
            <a:off x="5992837" y="5112104"/>
            <a:ext cx="2560320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24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CC94B-F90F-0F96-B90E-015862F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0" y="476396"/>
            <a:ext cx="11410820" cy="53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42EAA-2C8F-8B7E-901C-52B9F4F1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5" y="2303401"/>
            <a:ext cx="10302537" cy="22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7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04844-AE5D-C46A-5351-EA3E2214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0" y="724266"/>
            <a:ext cx="11102399" cy="519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9304B-8387-69D7-52FB-CE8E89BB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35" y="4788363"/>
            <a:ext cx="2200275" cy="1895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F2AF21-0B99-514F-CB0B-F972C9921C3E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730710" y="3207434"/>
            <a:ext cx="2566841" cy="2528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00F854-AD39-2ED7-CFC8-C164D5C3D22F}"/>
              </a:ext>
            </a:extLst>
          </p:cNvPr>
          <p:cNvCxnSpPr>
            <a:cxnSpLocks/>
          </p:cNvCxnSpPr>
          <p:nvPr/>
        </p:nvCxnSpPr>
        <p:spPr>
          <a:xfrm flipV="1">
            <a:off x="6630572" y="3657600"/>
            <a:ext cx="0" cy="805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99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DD15E-DAE8-19AD-9EA3-904E5B6A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2" y="977374"/>
            <a:ext cx="11125851" cy="490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4322E-8863-0028-6881-6E3E9815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24" y="2495548"/>
            <a:ext cx="4371682" cy="24562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1F9F8-EF96-175D-896E-96272B1D4000}"/>
              </a:ext>
            </a:extLst>
          </p:cNvPr>
          <p:cNvCxnSpPr>
            <a:cxnSpLocks/>
          </p:cNvCxnSpPr>
          <p:nvPr/>
        </p:nvCxnSpPr>
        <p:spPr>
          <a:xfrm flipH="1" flipV="1">
            <a:off x="4867422" y="2630658"/>
            <a:ext cx="3685735" cy="930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9C9FB-C392-83B6-FCA9-A8C8F61451E6}"/>
              </a:ext>
            </a:extLst>
          </p:cNvPr>
          <p:cNvCxnSpPr>
            <a:cxnSpLocks/>
          </p:cNvCxnSpPr>
          <p:nvPr/>
        </p:nvCxnSpPr>
        <p:spPr>
          <a:xfrm flipV="1">
            <a:off x="4867422" y="3723687"/>
            <a:ext cx="3685735" cy="664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99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253E8-9D46-34FF-038B-A9B46E80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5" y="1055077"/>
            <a:ext cx="10824290" cy="502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C20F0-160E-E78E-B075-00F9A868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643" y="4387873"/>
            <a:ext cx="1845945" cy="210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765A8-DDDF-5FF5-80CD-C3977F88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094" y="107777"/>
            <a:ext cx="2359636" cy="23596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DE4F61-8BA3-AE84-69EA-C0FB98B2D244}"/>
              </a:ext>
            </a:extLst>
          </p:cNvPr>
          <p:cNvCxnSpPr>
            <a:cxnSpLocks/>
          </p:cNvCxnSpPr>
          <p:nvPr/>
        </p:nvCxnSpPr>
        <p:spPr>
          <a:xfrm>
            <a:off x="5500468" y="2630072"/>
            <a:ext cx="1336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D2741-91F7-9F3D-63FF-8012A2FBA075}"/>
              </a:ext>
            </a:extLst>
          </p:cNvPr>
          <p:cNvCxnSpPr>
            <a:cxnSpLocks/>
          </p:cNvCxnSpPr>
          <p:nvPr/>
        </p:nvCxnSpPr>
        <p:spPr>
          <a:xfrm flipV="1">
            <a:off x="7945902" y="1420837"/>
            <a:ext cx="2112498" cy="248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015D36-437D-5E12-760B-DE898CF413CA}"/>
              </a:ext>
            </a:extLst>
          </p:cNvPr>
          <p:cNvCxnSpPr>
            <a:cxnSpLocks/>
          </p:cNvCxnSpPr>
          <p:nvPr/>
        </p:nvCxnSpPr>
        <p:spPr>
          <a:xfrm flipH="1">
            <a:off x="8243668" y="1420837"/>
            <a:ext cx="2560320" cy="104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8A1EB1-E46B-E9D3-2952-08E224B465C1}"/>
              </a:ext>
            </a:extLst>
          </p:cNvPr>
          <p:cNvCxnSpPr>
            <a:cxnSpLocks/>
          </p:cNvCxnSpPr>
          <p:nvPr/>
        </p:nvCxnSpPr>
        <p:spPr>
          <a:xfrm>
            <a:off x="8243668" y="3158492"/>
            <a:ext cx="618978" cy="671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38933-E6A1-78E8-7FA4-043EF352DE1D}"/>
              </a:ext>
            </a:extLst>
          </p:cNvPr>
          <p:cNvSpPr/>
          <p:nvPr/>
        </p:nvSpPr>
        <p:spPr>
          <a:xfrm>
            <a:off x="3587262" y="4614203"/>
            <a:ext cx="1913206" cy="18802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44EF3F-1131-A71F-8BA3-B2C808491F93}"/>
              </a:ext>
            </a:extLst>
          </p:cNvPr>
          <p:cNvCxnSpPr/>
          <p:nvPr/>
        </p:nvCxnSpPr>
        <p:spPr>
          <a:xfrm flipH="1" flipV="1">
            <a:off x="2321169" y="3907887"/>
            <a:ext cx="1266093" cy="70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99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EA465-EE8D-7F29-8566-5CE0F21D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0" y="2077476"/>
            <a:ext cx="10400859" cy="27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3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53EAD-849F-89DE-EA09-C7A8008D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46" y="651290"/>
            <a:ext cx="10931983" cy="5341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158F-2440-D371-FC76-9FDC63CF1337}"/>
              </a:ext>
            </a:extLst>
          </p:cNvPr>
          <p:cNvSpPr/>
          <p:nvPr/>
        </p:nvSpPr>
        <p:spPr>
          <a:xfrm>
            <a:off x="4501662" y="2363372"/>
            <a:ext cx="3137095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0A091-98BA-0D5D-9E1C-67BCBAA1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55" y="3699932"/>
            <a:ext cx="3372290" cy="28822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DA92A4-8F45-BA72-0844-67918B5AEA32}"/>
              </a:ext>
            </a:extLst>
          </p:cNvPr>
          <p:cNvCxnSpPr/>
          <p:nvPr/>
        </p:nvCxnSpPr>
        <p:spPr>
          <a:xfrm>
            <a:off x="7343335" y="3038622"/>
            <a:ext cx="0" cy="21804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09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893CE-8C86-368D-80CE-B685AC02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5" y="477935"/>
            <a:ext cx="11270392" cy="5177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28290-CD6B-DE83-4111-11335F07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4" y="3770271"/>
            <a:ext cx="3372290" cy="28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0DC31-6E09-1877-8FA3-461824C0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7" y="709209"/>
            <a:ext cx="11656245" cy="54395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30E718-4ECB-2EB4-D115-EEBA1DBE6193}"/>
              </a:ext>
            </a:extLst>
          </p:cNvPr>
          <p:cNvCxnSpPr/>
          <p:nvPr/>
        </p:nvCxnSpPr>
        <p:spPr>
          <a:xfrm>
            <a:off x="6344529" y="2278966"/>
            <a:ext cx="2771336" cy="675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2C8334-2CB4-8258-5287-369A7D4B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93" y="256808"/>
            <a:ext cx="2247900" cy="2124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F715EE-9D5D-BE23-91C2-B03115CC83D0}"/>
              </a:ext>
            </a:extLst>
          </p:cNvPr>
          <p:cNvSpPr/>
          <p:nvPr/>
        </p:nvSpPr>
        <p:spPr>
          <a:xfrm>
            <a:off x="7891976" y="2616590"/>
            <a:ext cx="2447778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DFFFDA-05C3-C5CA-23C1-737192BC9DA0}"/>
              </a:ext>
            </a:extLst>
          </p:cNvPr>
          <p:cNvCxnSpPr/>
          <p:nvPr/>
        </p:nvCxnSpPr>
        <p:spPr>
          <a:xfrm flipH="1">
            <a:off x="8778240" y="1318845"/>
            <a:ext cx="182880" cy="21101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19D46-7FE0-442C-00DF-D3E63FD18C90}"/>
              </a:ext>
            </a:extLst>
          </p:cNvPr>
          <p:cNvSpPr/>
          <p:nvPr/>
        </p:nvSpPr>
        <p:spPr>
          <a:xfrm>
            <a:off x="2166425" y="4473526"/>
            <a:ext cx="1969477" cy="1856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5390A4-BFCD-C037-7201-72BAD6DCA7D1}"/>
              </a:ext>
            </a:extLst>
          </p:cNvPr>
          <p:cNvCxnSpPr/>
          <p:nvPr/>
        </p:nvCxnSpPr>
        <p:spPr>
          <a:xfrm flipH="1">
            <a:off x="4389120" y="4164037"/>
            <a:ext cx="4178105" cy="12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83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2222A-758C-0924-A849-A2B15AE0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1216855"/>
            <a:ext cx="11466285" cy="4424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DD1FF4-FE9B-3E04-7749-CCB6E247B78A}"/>
              </a:ext>
            </a:extLst>
          </p:cNvPr>
          <p:cNvSpPr/>
          <p:nvPr/>
        </p:nvSpPr>
        <p:spPr>
          <a:xfrm>
            <a:off x="1927274" y="4226425"/>
            <a:ext cx="10264726" cy="15509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A0A80-96B0-0E61-0296-1C4486C3FDD7}"/>
              </a:ext>
            </a:extLst>
          </p:cNvPr>
          <p:cNvSpPr/>
          <p:nvPr/>
        </p:nvSpPr>
        <p:spPr>
          <a:xfrm>
            <a:off x="5933742" y="3428999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371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7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931C-9783-F884-87F1-12C55E78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F148C0-7C6D-EC0F-4F77-892E2A36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91216"/>
              </p:ext>
            </p:extLst>
          </p:nvPr>
        </p:nvGraphicFramePr>
        <p:xfrm>
          <a:off x="0" y="5"/>
          <a:ext cx="12192000" cy="685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439955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37533962"/>
                    </a:ext>
                  </a:extLst>
                </a:gridCol>
                <a:gridCol w="1464129">
                  <a:extLst>
                    <a:ext uri="{9D8B030D-6E8A-4147-A177-3AD203B41FA5}">
                      <a16:colId xmlns:a16="http://schemas.microsoft.com/office/drawing/2014/main" val="1396613167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075202059"/>
                    </a:ext>
                  </a:extLst>
                </a:gridCol>
                <a:gridCol w="1665515">
                  <a:extLst>
                    <a:ext uri="{9D8B030D-6E8A-4147-A177-3AD203B41FA5}">
                      <a16:colId xmlns:a16="http://schemas.microsoft.com/office/drawing/2014/main" val="3256528049"/>
                    </a:ext>
                  </a:extLst>
                </a:gridCol>
                <a:gridCol w="1387928">
                  <a:extLst>
                    <a:ext uri="{9D8B030D-6E8A-4147-A177-3AD203B41FA5}">
                      <a16:colId xmlns:a16="http://schemas.microsoft.com/office/drawing/2014/main" val="219135612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50278538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2899619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619958142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1311481662"/>
                    </a:ext>
                  </a:extLst>
                </a:gridCol>
              </a:tblGrid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Q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Conjunción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Disyunción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Condicional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Disyunción fuerte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Bicondicionalidad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Negación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72260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0844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760808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93753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5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023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A60025-1B03-B77F-5FBF-AC0717E4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4794299"/>
            <a:ext cx="1876425" cy="185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6E18E-8B54-50D9-CAF7-E54E1B85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85" y="4871340"/>
            <a:ext cx="2200275" cy="1895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345829-713D-6705-586B-930705F159EC}"/>
              </a:ext>
            </a:extLst>
          </p:cNvPr>
          <p:cNvCxnSpPr>
            <a:cxnSpLocks/>
          </p:cNvCxnSpPr>
          <p:nvPr/>
        </p:nvCxnSpPr>
        <p:spPr>
          <a:xfrm flipV="1">
            <a:off x="7114445" y="3671668"/>
            <a:ext cx="53045" cy="1139352"/>
          </a:xfrm>
          <a:prstGeom prst="straightConnector1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63F35-F8C9-DEF2-110C-FA475395305B}"/>
              </a:ext>
            </a:extLst>
          </p:cNvPr>
          <p:cNvCxnSpPr>
            <a:cxnSpLocks/>
          </p:cNvCxnSpPr>
          <p:nvPr/>
        </p:nvCxnSpPr>
        <p:spPr>
          <a:xfrm flipH="1" flipV="1">
            <a:off x="9229480" y="3671668"/>
            <a:ext cx="29919" cy="119967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9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B8D3C-6E08-9067-FBCD-146BD63B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" y="1073687"/>
            <a:ext cx="12124068" cy="47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4CA95-EDA4-6426-0360-FB24FE9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11"/>
            <a:ext cx="11941606" cy="46967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0B06E-B203-6FFD-1972-DA6FECDC8C6C}"/>
              </a:ext>
            </a:extLst>
          </p:cNvPr>
          <p:cNvCxnSpPr>
            <a:cxnSpLocks/>
          </p:cNvCxnSpPr>
          <p:nvPr/>
        </p:nvCxnSpPr>
        <p:spPr>
          <a:xfrm flipH="1">
            <a:off x="7301132" y="2011680"/>
            <a:ext cx="2715065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30E39-34C9-1CBA-A60D-B9E8B4883504}"/>
              </a:ext>
            </a:extLst>
          </p:cNvPr>
          <p:cNvCxnSpPr>
            <a:cxnSpLocks/>
          </p:cNvCxnSpPr>
          <p:nvPr/>
        </p:nvCxnSpPr>
        <p:spPr>
          <a:xfrm flipH="1">
            <a:off x="8088923" y="2942749"/>
            <a:ext cx="1927274" cy="4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D4539F-B89E-DEF3-6ABC-46964B9B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41" y="3660219"/>
            <a:ext cx="2095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9344B-9BF9-53F9-2206-BEF8192F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13" y="3994930"/>
            <a:ext cx="3685735" cy="2708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414D5-A16D-C581-D084-CB75EC4A6E48}"/>
              </a:ext>
            </a:extLst>
          </p:cNvPr>
          <p:cNvCxnSpPr>
            <a:cxnSpLocks/>
          </p:cNvCxnSpPr>
          <p:nvPr/>
        </p:nvCxnSpPr>
        <p:spPr>
          <a:xfrm>
            <a:off x="5140809" y="4392727"/>
            <a:ext cx="25401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D7363-DD82-CC5F-529D-781A77EF6BFD}"/>
              </a:ext>
            </a:extLst>
          </p:cNvPr>
          <p:cNvCxnSpPr>
            <a:cxnSpLocks/>
          </p:cNvCxnSpPr>
          <p:nvPr/>
        </p:nvCxnSpPr>
        <p:spPr>
          <a:xfrm flipV="1">
            <a:off x="5548771" y="4603194"/>
            <a:ext cx="3944870" cy="43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E1C7784-40DB-0961-3209-18CEBD14B39F}"/>
              </a:ext>
            </a:extLst>
          </p:cNvPr>
          <p:cNvSpPr/>
          <p:nvPr/>
        </p:nvSpPr>
        <p:spPr>
          <a:xfrm>
            <a:off x="5683348" y="497996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6CA2D-A277-083A-9771-9DAF34E377B9}"/>
              </a:ext>
            </a:extLst>
          </p:cNvPr>
          <p:cNvSpPr/>
          <p:nvPr/>
        </p:nvSpPr>
        <p:spPr>
          <a:xfrm>
            <a:off x="6316394" y="3309515"/>
            <a:ext cx="2715066" cy="55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F9CF6E-9043-23C3-8E95-CA5A4DA5E431}"/>
              </a:ext>
            </a:extLst>
          </p:cNvPr>
          <p:cNvSpPr/>
          <p:nvPr/>
        </p:nvSpPr>
        <p:spPr>
          <a:xfrm>
            <a:off x="110197" y="2726549"/>
            <a:ext cx="2065606" cy="34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679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3BCA5-9B94-B913-FFCB-4F41AABB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7" y="1122924"/>
            <a:ext cx="11396086" cy="4377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2346A-CC62-0479-AD63-E9A4660DFF98}"/>
              </a:ext>
            </a:extLst>
          </p:cNvPr>
          <p:cNvSpPr/>
          <p:nvPr/>
        </p:nvSpPr>
        <p:spPr>
          <a:xfrm>
            <a:off x="5535785" y="470304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40F2F-DFE9-905B-3921-093212DF3E80}"/>
              </a:ext>
            </a:extLst>
          </p:cNvPr>
          <p:cNvSpPr/>
          <p:nvPr/>
        </p:nvSpPr>
        <p:spPr>
          <a:xfrm>
            <a:off x="6358597" y="3108960"/>
            <a:ext cx="3671668" cy="159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6190D-D9DC-71E1-DB07-8FAF10CCBB95}"/>
              </a:ext>
            </a:extLst>
          </p:cNvPr>
          <p:cNvSpPr/>
          <p:nvPr/>
        </p:nvSpPr>
        <p:spPr>
          <a:xfrm>
            <a:off x="439689" y="2631959"/>
            <a:ext cx="2078428" cy="364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5CD9E-0E26-4A54-3B39-1500EF9A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85" y="4703043"/>
            <a:ext cx="2124219" cy="19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9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AC1B4-CD45-85BF-2FD2-E80E4883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" y="1144759"/>
            <a:ext cx="11344242" cy="4791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98DAF-B203-B875-AA52-0E1AD37C92E3}"/>
              </a:ext>
            </a:extLst>
          </p:cNvPr>
          <p:cNvSpPr/>
          <p:nvPr/>
        </p:nvSpPr>
        <p:spPr>
          <a:xfrm>
            <a:off x="2264898" y="3981157"/>
            <a:ext cx="3545059" cy="2166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1659-F3AE-03F1-034E-04825FC4234A}"/>
              </a:ext>
            </a:extLst>
          </p:cNvPr>
          <p:cNvSpPr/>
          <p:nvPr/>
        </p:nvSpPr>
        <p:spPr>
          <a:xfrm>
            <a:off x="5809957" y="4665656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2AC52-A07E-CE85-76F3-5BD800C1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58" y="4665656"/>
            <a:ext cx="2499360" cy="183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9B3F-E6F2-B343-FD77-D3DC2F4B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150" y="4655249"/>
            <a:ext cx="1876425" cy="1857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C9D0A9-7DFF-F108-89F6-6BC4EFB59C20}"/>
              </a:ext>
            </a:extLst>
          </p:cNvPr>
          <p:cNvSpPr/>
          <p:nvPr/>
        </p:nvSpPr>
        <p:spPr>
          <a:xfrm>
            <a:off x="559117" y="2990103"/>
            <a:ext cx="2803061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7267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A571E-6CF9-C5C9-2EA2-CE88B2E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4F7C3-9480-F90F-13B5-0D88B840E380}"/>
              </a:ext>
            </a:extLst>
          </p:cNvPr>
          <p:cNvSpPr/>
          <p:nvPr/>
        </p:nvSpPr>
        <p:spPr>
          <a:xfrm>
            <a:off x="5627076" y="3854548"/>
            <a:ext cx="6006906" cy="160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F08C3-AB07-B30D-9499-B76A6E1CEC31}"/>
              </a:ext>
            </a:extLst>
          </p:cNvPr>
          <p:cNvSpPr/>
          <p:nvPr/>
        </p:nvSpPr>
        <p:spPr>
          <a:xfrm>
            <a:off x="395067" y="2588455"/>
            <a:ext cx="5513364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D5F95-526D-4590-B5D6-69CA6FE7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7" y="2969640"/>
            <a:ext cx="2499360" cy="183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ACA51-3BAA-83E4-BE66-FC79B0C40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7" y="4888449"/>
            <a:ext cx="2499360" cy="1857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933697-911B-C129-6D00-4D6D8CD6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427" y="2905125"/>
            <a:ext cx="249936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2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C32C2-75F4-EBBD-103D-BA5C055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6810F-8FA7-83DE-DF25-40664071EBFA}"/>
              </a:ext>
            </a:extLst>
          </p:cNvPr>
          <p:cNvSpPr/>
          <p:nvPr/>
        </p:nvSpPr>
        <p:spPr>
          <a:xfrm>
            <a:off x="395067" y="3542714"/>
            <a:ext cx="1278988" cy="438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D19C-54CB-5C2F-D54A-4003C19C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267" y="5187475"/>
            <a:ext cx="2892376" cy="1333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4CE14-F199-0F9C-B36A-40D789A75433}"/>
              </a:ext>
            </a:extLst>
          </p:cNvPr>
          <p:cNvSpPr/>
          <p:nvPr/>
        </p:nvSpPr>
        <p:spPr>
          <a:xfrm>
            <a:off x="9128760" y="2991729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05E88-3900-AE51-DC65-C81487F8A36F}"/>
              </a:ext>
            </a:extLst>
          </p:cNvPr>
          <p:cNvSpPr/>
          <p:nvPr/>
        </p:nvSpPr>
        <p:spPr>
          <a:xfrm>
            <a:off x="4582551" y="4382086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CC363-9F7E-19DE-D183-DB8383166FC3}"/>
              </a:ext>
            </a:extLst>
          </p:cNvPr>
          <p:cNvSpPr/>
          <p:nvPr/>
        </p:nvSpPr>
        <p:spPr>
          <a:xfrm>
            <a:off x="10833882" y="4861573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3326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F4A0-5896-A997-6B60-98C0FBB4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3115" cy="4938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9BBD4-CEBD-95BE-4EA5-376086622693}"/>
              </a:ext>
            </a:extLst>
          </p:cNvPr>
          <p:cNvSpPr txBox="1"/>
          <p:nvPr/>
        </p:nvSpPr>
        <p:spPr>
          <a:xfrm>
            <a:off x="482991" y="4938396"/>
            <a:ext cx="311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aplica si los operadores son los mismos!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FC2C9-19F3-FCCB-FACD-75117835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56" y="0"/>
            <a:ext cx="4828223" cy="2682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E38F4-EA53-ACA1-6D86-41CDC356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15" y="2744538"/>
            <a:ext cx="4067090" cy="136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C2ED6-051E-BA97-AF19-13200524E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00" y="259551"/>
            <a:ext cx="2263723" cy="242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47DAD-2EC1-7C42-47D9-82DCDA98C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87379" y="259551"/>
            <a:ext cx="400929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8CD7D-2753-6FFD-702D-9764B1C84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291" y="3290943"/>
            <a:ext cx="2876739" cy="1769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EF9F51-0B7C-22F3-CABF-A4131ACF2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266" y="3336987"/>
            <a:ext cx="27622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0FB70-45B5-D7E0-65B8-4524E37B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50966" y="3238871"/>
            <a:ext cx="400929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577DF1-0AE8-0515-303D-8BC3F2EFA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665" y="4450401"/>
            <a:ext cx="4563353" cy="208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539A6-4620-B94D-0EF2-744154CD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62492" y="4867710"/>
            <a:ext cx="400929" cy="3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4B7D34-817E-18FE-8BF0-C6AAF4511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543" y="4961524"/>
            <a:ext cx="1714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62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0940C6-75A4-A33E-EEC5-3B33B0C0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5" y="524021"/>
            <a:ext cx="11409121" cy="52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39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E3BC2-03ED-4E80-F5D5-82008A59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24" y="278530"/>
            <a:ext cx="8114495" cy="6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5055-F3A8-6A1D-55A1-7E60F791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4" y="1235904"/>
            <a:ext cx="10946343" cy="4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406A0-4A41-8332-4EC7-219FFD54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65" y="768813"/>
            <a:ext cx="10310070" cy="47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7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4F0E3-CCB6-1B8B-9AC9-9B4740C5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0" y="745220"/>
            <a:ext cx="11158879" cy="50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7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F2F9F-677C-E7EB-9788-88911EB4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1086546"/>
            <a:ext cx="10401511" cy="46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4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5EEFC-A1B4-47EA-9296-57DF7920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9" y="1146846"/>
            <a:ext cx="11045228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A1FC7-B518-F0A6-473E-EB0E18F6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7" y="737894"/>
            <a:ext cx="10635932" cy="462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2F393-8231-AE3E-798F-02061ED7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40" y="2987699"/>
            <a:ext cx="7012453" cy="40099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D489AE-A1B8-F4DB-5914-9ABDDDCAFF8D}"/>
              </a:ext>
            </a:extLst>
          </p:cNvPr>
          <p:cNvSpPr/>
          <p:nvPr/>
        </p:nvSpPr>
        <p:spPr>
          <a:xfrm>
            <a:off x="7560129" y="3837214"/>
            <a:ext cx="1502228" cy="620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58F22-985B-6920-C968-31673AA50D9A}"/>
              </a:ext>
            </a:extLst>
          </p:cNvPr>
          <p:cNvSpPr/>
          <p:nvPr/>
        </p:nvSpPr>
        <p:spPr>
          <a:xfrm>
            <a:off x="7907856" y="4461719"/>
            <a:ext cx="599330" cy="620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0759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1C60-F472-5A57-15D0-2964102B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8" y="803251"/>
            <a:ext cx="11804358" cy="493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7E09-87F4-C7F2-E7B4-F8920154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5611836"/>
            <a:ext cx="2752725" cy="885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A207C-6118-B452-BE44-C849F7F6B724}"/>
              </a:ext>
            </a:extLst>
          </p:cNvPr>
          <p:cNvSpPr/>
          <p:nvPr/>
        </p:nvSpPr>
        <p:spPr>
          <a:xfrm>
            <a:off x="3426484" y="6161650"/>
            <a:ext cx="2669516" cy="33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8044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D9B2B-04D5-B591-6FE7-374D9F3A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31" y="232834"/>
            <a:ext cx="10190137" cy="66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6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1507A-D030-2250-D02F-899AE9E3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5" y="330961"/>
            <a:ext cx="10918589" cy="61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16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C295-7711-0F20-2C00-07E93066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25B1-397B-BCC7-58AC-C3811DCD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" y="185546"/>
            <a:ext cx="11519759" cy="58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2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AD0E-C729-1DC6-105A-69C319D5E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A9B2E-E73C-C644-9B00-1347DCF5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4" y="179260"/>
            <a:ext cx="11429011" cy="60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27BDA-45F3-0B43-5741-E4946625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88" y="281353"/>
            <a:ext cx="7506506" cy="60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0743-FF05-AD34-DC5F-B18D80E4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0A05-F344-62B5-3AAC-9BE8A88B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9" y="564642"/>
            <a:ext cx="10855501" cy="57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75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739EB-5488-4489-89CF-B00FA814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E0CCC-A00A-8CCD-8149-4A75A9AA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9" y="768477"/>
            <a:ext cx="11205762" cy="53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8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E169-6994-A148-7F80-EA30EF8B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33651-296F-0369-F207-4482F8C3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558736"/>
            <a:ext cx="10655079" cy="57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4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5F973-462E-C243-3379-6113F070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05CD0-EBB4-C482-5579-261D52B2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619124"/>
            <a:ext cx="9637412" cy="56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1241-F77C-4BAB-E3E6-F0298EE8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70258-28B3-156E-4EA5-ED079BDB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05" y="1831657"/>
            <a:ext cx="10747551" cy="31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5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06FF2-351F-B5DC-B266-C937C340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D4C7E-F797-E6FF-0FDD-4CEEA71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31657"/>
            <a:ext cx="10810606" cy="32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79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7DA3-2177-B88D-7B6B-E4FC9E96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988261-2778-0C3F-8A99-FD6E9716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1" y="2439447"/>
            <a:ext cx="10895718" cy="19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1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58786-2100-672C-2FE4-6B3FC724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D6EE4-4B7D-96E2-F39C-A915BFA1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0" y="2439447"/>
            <a:ext cx="10708707" cy="2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64B8-0276-7262-C109-C7D67551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85B5-EBAF-9206-96F0-531462D7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699420"/>
            <a:ext cx="10938919" cy="54591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0B0D6C-BDBA-8EE9-18F3-AA3B847B8CBE}"/>
              </a:ext>
            </a:extLst>
          </p:cNvPr>
          <p:cNvCxnSpPr>
            <a:cxnSpLocks/>
          </p:cNvCxnSpPr>
          <p:nvPr/>
        </p:nvCxnSpPr>
        <p:spPr>
          <a:xfrm flipH="1">
            <a:off x="3951514" y="2612570"/>
            <a:ext cx="10178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AC3D0-3E77-7D65-FAC4-F0C0A36AA37E}"/>
              </a:ext>
            </a:extLst>
          </p:cNvPr>
          <p:cNvSpPr/>
          <p:nvPr/>
        </p:nvSpPr>
        <p:spPr>
          <a:xfrm>
            <a:off x="1191986" y="1730829"/>
            <a:ext cx="2759528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866CC-F216-8741-5BFF-33B5C2B4651B}"/>
              </a:ext>
            </a:extLst>
          </p:cNvPr>
          <p:cNvSpPr/>
          <p:nvPr/>
        </p:nvSpPr>
        <p:spPr>
          <a:xfrm>
            <a:off x="5328560" y="1730828"/>
            <a:ext cx="2759528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306A3-5799-126F-3F3A-81F50CD8AB10}"/>
              </a:ext>
            </a:extLst>
          </p:cNvPr>
          <p:cNvSpPr txBox="1"/>
          <p:nvPr/>
        </p:nvSpPr>
        <p:spPr>
          <a:xfrm>
            <a:off x="2405742" y="2547256"/>
            <a:ext cx="73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                                                                 q</a:t>
            </a:r>
            <a:endParaRPr lang="es-P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D0513-C57D-FD31-1494-31C91EDDE064}"/>
              </a:ext>
            </a:extLst>
          </p:cNvPr>
          <p:cNvSpPr/>
          <p:nvPr/>
        </p:nvSpPr>
        <p:spPr>
          <a:xfrm>
            <a:off x="2645228" y="3131389"/>
            <a:ext cx="1001485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3E9DEC-77BB-00CF-676D-DDEBC4C5C41B}"/>
              </a:ext>
            </a:extLst>
          </p:cNvPr>
          <p:cNvSpPr/>
          <p:nvPr/>
        </p:nvSpPr>
        <p:spPr>
          <a:xfrm>
            <a:off x="4514849" y="3120502"/>
            <a:ext cx="813711" cy="4517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58AFD2-175E-0E50-DB18-8AE70023EFAB}"/>
              </a:ext>
            </a:extLst>
          </p:cNvPr>
          <p:cNvSpPr/>
          <p:nvPr/>
        </p:nvSpPr>
        <p:spPr>
          <a:xfrm>
            <a:off x="5544597" y="3135663"/>
            <a:ext cx="3289160" cy="4517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151F0-65B6-480B-8D00-7A02BB51AED6}"/>
              </a:ext>
            </a:extLst>
          </p:cNvPr>
          <p:cNvSpPr txBox="1"/>
          <p:nvPr/>
        </p:nvSpPr>
        <p:spPr>
          <a:xfrm>
            <a:off x="3018067" y="3677519"/>
            <a:ext cx="73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(P           Y              Q)                                 </a:t>
            </a:r>
            <a:endParaRPr lang="es-P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50379-270B-0665-40A1-52C3B2A5AF6D}"/>
              </a:ext>
            </a:extLst>
          </p:cNvPr>
          <p:cNvSpPr/>
          <p:nvPr/>
        </p:nvSpPr>
        <p:spPr>
          <a:xfrm>
            <a:off x="1245054" y="4465865"/>
            <a:ext cx="5155746" cy="683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19CB0F-886E-DA71-D742-413FF157B4D7}"/>
              </a:ext>
            </a:extLst>
          </p:cNvPr>
          <p:cNvSpPr/>
          <p:nvPr/>
        </p:nvSpPr>
        <p:spPr>
          <a:xfrm>
            <a:off x="6760028" y="4465865"/>
            <a:ext cx="4186917" cy="683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79C3D-9EC0-E927-F5B2-652143D8C312}"/>
              </a:ext>
            </a:extLst>
          </p:cNvPr>
          <p:cNvSpPr txBox="1"/>
          <p:nvPr/>
        </p:nvSpPr>
        <p:spPr>
          <a:xfrm>
            <a:off x="5725891" y="5469522"/>
            <a:ext cx="236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(P           Y              Q)                                 </a:t>
            </a:r>
            <a:endParaRPr lang="es-P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4266AA1-0EFB-38B5-6B0E-34BE0792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842680"/>
            <a:ext cx="10938919" cy="54591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4B930A-2CB4-F7C9-4229-73C025F8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0" y="5722438"/>
            <a:ext cx="10648694" cy="2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61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1560-889C-39EB-2DBD-5CBD773F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5D1E8-5BAC-4522-1772-E1D215BD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828674"/>
            <a:ext cx="10938918" cy="60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CBF7-2634-C60D-5FA5-ACD87B5E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95" y="607402"/>
            <a:ext cx="8962810" cy="54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8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89D5-D955-29BD-0CD5-72B0D2140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5EFF9-8597-8080-93AF-6EA07545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6" y="506158"/>
            <a:ext cx="10517627" cy="58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3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324A-5F29-3CE1-D31B-B26159E2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0DAA2-C318-40B8-DE11-2587066F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506157"/>
            <a:ext cx="10307064" cy="5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7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90C7-0100-77E7-E136-12F9E0DA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DAC02-D455-3E7C-F423-EDF86FC9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0" y="791241"/>
            <a:ext cx="11258479" cy="52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39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40A73-ED60-EADD-DCBA-8D04BA93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85D1D-7807-9F50-FEB5-5EF31258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0" y="704848"/>
            <a:ext cx="11258479" cy="5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7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B2F57-1FDE-98A7-75D6-D36A6D4E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37024-B9A1-1238-8D37-35EB3386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91" y="816292"/>
            <a:ext cx="10298818" cy="5225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5F3E7-5FC8-5150-82CF-D626B36E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0700"/>
            <a:ext cx="1218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37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293D2-0E7C-E378-C77D-850D4F10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B998E-E9DC-0B05-CD83-15EA2EE8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91" y="816292"/>
            <a:ext cx="10117649" cy="56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07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08FF-EF14-3820-1E9F-3F044983F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11601-FB0D-BEB7-F77E-6CFE7C19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2" y="756285"/>
            <a:ext cx="10890316" cy="5345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F0FEBE-DD11-47DD-E5CF-56494FC5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2" y="3902529"/>
            <a:ext cx="4121467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9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7E600-D919-4B2D-2108-5CFC6026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99741-60F6-8D57-94A8-A19238D7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37996"/>
            <a:ext cx="11374936" cy="57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333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5115-4DE7-E487-A833-A9961AD32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387A8-580A-050B-7EA0-B5FD1CBD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" y="431292"/>
            <a:ext cx="1106995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5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FCB0-9132-1010-7D46-6BB986D8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F7E1B-9F25-9D53-8CBE-40D39D50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" y="431292"/>
            <a:ext cx="10930318" cy="54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371</Words>
  <Application>Microsoft Office PowerPoint</Application>
  <PresentationFormat>Widescreen</PresentationFormat>
  <Paragraphs>75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8" baseType="lpstr">
      <vt:lpstr>Arial</vt:lpstr>
      <vt:lpstr>Calibri</vt:lpstr>
      <vt:lpstr>Calibri Light</vt:lpstr>
      <vt:lpstr>Office Theme</vt:lpstr>
      <vt:lpstr>Lógica proposicional, (+ simbolización, + falacias) y Tablas de Verdad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51</cp:revision>
  <dcterms:created xsi:type="dcterms:W3CDTF">2024-10-23T03:42:00Z</dcterms:created>
  <dcterms:modified xsi:type="dcterms:W3CDTF">2024-11-16T21:56:18Z</dcterms:modified>
</cp:coreProperties>
</file>